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61" r:id="rId2"/>
    <p:sldId id="1562" r:id="rId3"/>
    <p:sldId id="1563" r:id="rId4"/>
    <p:sldId id="1564" r:id="rId5"/>
    <p:sldId id="1565" r:id="rId6"/>
    <p:sldId id="15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550" y="2541996"/>
            <a:ext cx="870289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412. MITE TUNG GEN DING THU KHAT I NEI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We’ve A Story to Tell to the Nation</a:t>
            </a:r>
          </a:p>
          <a:p>
            <a:r>
              <a:rPr lang="en-US" sz="1500" dirty="0" err="1"/>
              <a:t>Sawl</a:t>
            </a:r>
            <a:r>
              <a:rPr lang="en-US" sz="1500" dirty="0"/>
              <a:t>. 1:8</a:t>
            </a:r>
          </a:p>
          <a:p>
            <a:r>
              <a:rPr lang="en-US" sz="1500" dirty="0"/>
              <a:t>Henry Ernest Nichol, 1892-1928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5871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3883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8294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namsau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namsau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1950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9051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3820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233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412. MITE TUNG GEN DING THU KHAT I NEI HI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2018-12-15T07:03:35Z</dcterms:modified>
</cp:coreProperties>
</file>